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56" r:id="rId2"/>
    <p:sldId id="463" r:id="rId3"/>
    <p:sldId id="527" r:id="rId4"/>
    <p:sldId id="528" r:id="rId5"/>
    <p:sldId id="529" r:id="rId6"/>
    <p:sldId id="530" r:id="rId7"/>
    <p:sldId id="508" r:id="rId8"/>
    <p:sldId id="509" r:id="rId9"/>
    <p:sldId id="510" r:id="rId10"/>
    <p:sldId id="477" r:id="rId11"/>
    <p:sldId id="399" r:id="rId12"/>
    <p:sldId id="409" r:id="rId13"/>
    <p:sldId id="481" r:id="rId14"/>
    <p:sldId id="482" r:id="rId15"/>
    <p:sldId id="5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2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49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Postman Tool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Performing CURD operation using the Postman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Generic Handlers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POSTMAN Tool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presents you with a friendly GUI for constructing requests and reading responses. ... Postman is the way to streamline the process of API testing.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You can Download the postman tool from the link give below:</a:t>
            </a:r>
          </a:p>
          <a:p>
            <a:pPr algn="just"/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267D4A-B349-44CF-8D6B-AAFD2A4E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06" y="3795301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2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/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/>
              <a:t>Basic Auth</a:t>
            </a:r>
            <a:r>
              <a:rPr lang="en-US" dirty="0"/>
              <a:t> 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BTP?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10500</TotalTime>
  <Words>412</Words>
  <Application>Microsoft Office PowerPoint</Application>
  <PresentationFormat>Widescreen</PresentationFormat>
  <Paragraphs>67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689</cp:revision>
  <dcterms:created xsi:type="dcterms:W3CDTF">2016-07-10T03:33:26Z</dcterms:created>
  <dcterms:modified xsi:type="dcterms:W3CDTF">2022-01-12T12:05:15Z</dcterms:modified>
</cp:coreProperties>
</file>